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6712C-D928-479E-A73E-28C61EA8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EC7DFA-BDD0-4A41-B49C-06FF72C6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30912-568F-472A-B84E-A26EC4E5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AC10A0-A5AC-4F14-838E-D0BE42AF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BBE4A1-84CB-4F3B-8AA9-40F7FA9F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4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72739-3666-44BF-A51E-5CAB47C8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9464BA-ABE9-4414-8F25-9F8D846B7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240E5-4F0A-42AC-8E5F-7D5A3D03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0E16E-01C3-4BEC-A756-90FBF76E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4E0C8-C0EE-49FC-9BD9-6BFFA506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4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7D9354-C497-4B46-8099-94B805E71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020C54-269D-4FE8-93BF-5E356BAB1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CB920-8242-449B-BE82-3B59C5CA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1D51A-BBA2-4D92-B5A8-26C8C76D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EBC6C-5F83-42F3-A523-F7CD678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40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B462F-04C7-4501-A9B7-9F9A6BCB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47C157-9AA3-4C5F-8854-1CB921BB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A19DA-3449-4BC4-AA66-FBBC8BB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C277D-630C-4A07-9E10-A0C74AB5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13902-5344-4D85-A071-D1AE2F2D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0D613-1310-451C-91CF-527764FF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60E81-0DC4-4507-9475-4AB0C39BA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48F1C-965A-49C1-AB5C-3CCD5020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4D619-D7A8-45CD-9610-2449D36B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9057A-6092-44F9-B1CF-80CA0074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99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0B861-C3A2-47E5-B675-66926334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355FF8-35D0-4DFC-B480-4ED6C80BD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8C962D-42AE-4E8E-9539-25C03CFC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B26E3-905C-4B31-BAA4-A8C03312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80396-19F6-489B-9C0B-A9963A73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C99775-8CBB-461B-AEC0-507970EA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3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E6A7-506E-47EA-98CB-1A9C7025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51C8D-BB50-4F8F-84E5-83117B8D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D33A8F-83F8-4348-88AA-022DE7074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859342-99CA-4F93-B696-EE43671C2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170B91-96F2-41E0-89C3-4733341BA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16D4F5-A1D6-419D-8E3F-8131D1F9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811AF6-9F21-4F03-A2C8-FFC33990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0CA98E-2F59-402D-9BFC-40E07685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86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72D53-31B1-4869-9DFC-F3B74A43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68B13D-A48E-4F6D-A184-FA7E3FA2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02927F-BEFE-47F5-9877-352601D1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807165-1B30-4081-99B0-F1FD8489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B06501-A307-465C-9442-68501BDE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3732D4-3F3B-43FC-B0A5-B0968F5F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CCB9C4-1F44-4244-875B-133EC60F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6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5D569-4D5B-4683-80E0-BC0910CC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349FD-9B91-4408-9565-3353161E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9EABFB-1420-45A5-BF4E-58355C0C8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4C812-4A45-4674-BF7D-9A198438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5F1B4-2527-4732-9253-AAFCD683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90923-E409-4DDD-8547-6AE175ED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B4211-1F08-4103-B536-5BA7427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9C017C-5B54-4CA3-ACD7-40F517B0B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9E7B81-2A5C-4C90-B127-248654626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2B6118-1B93-42B2-A878-4F91F031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870956-884B-48FD-B234-7678A7D8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C050D3-D4C1-4F57-B748-DA04F971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57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8B8265-441C-4761-B3E1-543E9A4D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FB2E1-5619-4346-9070-E97F94EDF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9FDD6-FFA7-4170-8623-8A218F4AC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DA2-2256-44FC-BF14-A8CD004CA77A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A5BF8-38C5-497D-B75F-4C67A9D58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8BC0B-0148-4FCB-B03D-E29BDF72B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106F-49F5-4457-96F5-BBAC33898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04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81136-B803-4AF8-9D84-D741DE51C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Migración de Sitio Cencomed de Drupal a WordPress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1C96A2-D6E7-4839-AE69-5606CA7DD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1655762"/>
          </a:xfrm>
        </p:spPr>
        <p:txBody>
          <a:bodyPr/>
          <a:lstStyle/>
          <a:p>
            <a:r>
              <a:rPr lang="es-MX" dirty="0" err="1"/>
              <a:t>MsC</a:t>
            </a:r>
            <a:r>
              <a:rPr lang="es-MX" dirty="0"/>
              <a:t>. Ana Gloria Díaz Martínez</a:t>
            </a:r>
          </a:p>
        </p:txBody>
      </p:sp>
    </p:spTree>
    <p:extLst>
      <p:ext uri="{BB962C8B-B14F-4D97-AF65-F5344CB8AC3E}">
        <p14:creationId xmlns:p14="http://schemas.microsoft.com/office/powerpoint/2010/main" val="40984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A56D5-8973-4EF7-B835-5320024E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0" y="284672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Centro virtual de convenciones de Salud. Cencomed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C64CB-5576-4CD0-B9D2-A7B9770C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13" y="1610235"/>
            <a:ext cx="11368177" cy="61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Servicio de promoción y gestión de eventos celebrados en el SNS del CNICM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AED683-25BE-4E0D-8803-387DBECFBBC2}"/>
              </a:ext>
            </a:extLst>
          </p:cNvPr>
          <p:cNvSpPr/>
          <p:nvPr/>
        </p:nvSpPr>
        <p:spPr>
          <a:xfrm>
            <a:off x="398613" y="2426001"/>
            <a:ext cx="3282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Integra: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Nodo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Grupo Desarrollo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Grupo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Atención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Traducciones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Grupo comunicación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26EA5A-F9F2-4C9A-8870-78E4CCB34CC7}"/>
              </a:ext>
            </a:extLst>
          </p:cNvPr>
          <p:cNvSpPr/>
          <p:nvPr/>
        </p:nvSpPr>
        <p:spPr>
          <a:xfrm>
            <a:off x="4784127" y="3080048"/>
            <a:ext cx="3015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Cencomed es un componente de la </a:t>
            </a:r>
            <a:r>
              <a:rPr lang="es-MX" sz="2400" b="1" dirty="0">
                <a:solidFill>
                  <a:srgbClr val="FF0000"/>
                </a:solidFill>
              </a:rPr>
              <a:t>Biblioteca Virtual en Salud. </a:t>
            </a:r>
          </a:p>
          <a:p>
            <a:endParaRPr lang="es-MX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B4D9D0-CECB-4276-9C8B-4C7CA60E8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76" y="2105025"/>
            <a:ext cx="3530989" cy="455940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A095660-1811-409F-9EA2-90CD8F51A568}"/>
              </a:ext>
            </a:extLst>
          </p:cNvPr>
          <p:cNvCxnSpPr>
            <a:cxnSpLocks/>
          </p:cNvCxnSpPr>
          <p:nvPr/>
        </p:nvCxnSpPr>
        <p:spPr>
          <a:xfrm flipH="1" flipV="1">
            <a:off x="6705600" y="4545213"/>
            <a:ext cx="1856118" cy="874513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EAB6D5-2487-471A-AB35-340AEFCF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" y="-4762"/>
            <a:ext cx="4352925" cy="23241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454A82-C5CF-4FB4-9A91-D3627BF16E9A}"/>
              </a:ext>
            </a:extLst>
          </p:cNvPr>
          <p:cNvSpPr txBox="1"/>
          <p:nvPr/>
        </p:nvSpPr>
        <p:spPr>
          <a:xfrm>
            <a:off x="542925" y="266694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Se creó en 2021</a:t>
            </a:r>
          </a:p>
          <a:p>
            <a:r>
              <a:rPr lang="es-MX" dirty="0">
                <a:solidFill>
                  <a:srgbClr val="FF0000"/>
                </a:solidFill>
              </a:rPr>
              <a:t>Total: </a:t>
            </a:r>
            <a:r>
              <a:rPr lang="es-MX" dirty="0"/>
              <a:t>263 solicitudes</a:t>
            </a:r>
          </a:p>
          <a:p>
            <a:r>
              <a:rPr lang="es-MX" dirty="0">
                <a:solidFill>
                  <a:srgbClr val="FF0000"/>
                </a:solidFill>
              </a:rPr>
              <a:t>2023:  </a:t>
            </a:r>
            <a:r>
              <a:rPr lang="es-MX" dirty="0"/>
              <a:t>Total 85 </a:t>
            </a:r>
          </a:p>
          <a:p>
            <a:r>
              <a:rPr lang="es-MX" dirty="0">
                <a:solidFill>
                  <a:srgbClr val="FF0000"/>
                </a:solidFill>
              </a:rPr>
              <a:t>Enero a abril </a:t>
            </a:r>
            <a:r>
              <a:rPr lang="es-MX" dirty="0"/>
              <a:t>se procesaron: 55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0E86924-FE8A-4D8A-8D21-16341188E23F}"/>
              </a:ext>
            </a:extLst>
          </p:cNvPr>
          <p:cNvCxnSpPr>
            <a:cxnSpLocks/>
          </p:cNvCxnSpPr>
          <p:nvPr/>
        </p:nvCxnSpPr>
        <p:spPr>
          <a:xfrm flipV="1">
            <a:off x="2895600" y="828676"/>
            <a:ext cx="1898448" cy="128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C81519F1-F687-4961-B60D-C30DD22F2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b="39725"/>
          <a:stretch/>
        </p:blipFill>
        <p:spPr>
          <a:xfrm>
            <a:off x="1165023" y="4138671"/>
            <a:ext cx="4767005" cy="2447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F07D0B-C086-4738-81E4-2D63CA7E4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48" y="266700"/>
            <a:ext cx="6855027" cy="575792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5B55144-6F2F-4877-8754-70EE7E0D4250}"/>
              </a:ext>
            </a:extLst>
          </p:cNvPr>
          <p:cNvSpPr/>
          <p:nvPr/>
        </p:nvSpPr>
        <p:spPr>
          <a:xfrm>
            <a:off x="6096000" y="-4762"/>
            <a:ext cx="356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https://solicitudescencomed.sld.cu/</a:t>
            </a:r>
          </a:p>
        </p:txBody>
      </p:sp>
    </p:spTree>
    <p:extLst>
      <p:ext uri="{BB962C8B-B14F-4D97-AF65-F5344CB8AC3E}">
        <p14:creationId xmlns:p14="http://schemas.microsoft.com/office/powerpoint/2010/main" val="7553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F4EDACF-5C69-4756-B5C9-192054116BD1}"/>
              </a:ext>
            </a:extLst>
          </p:cNvPr>
          <p:cNvSpPr/>
          <p:nvPr/>
        </p:nvSpPr>
        <p:spPr>
          <a:xfrm>
            <a:off x="1126107" y="47625"/>
            <a:ext cx="3060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http://cencomednuevo.sld.cu/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558BF9-9753-4206-B449-0F525C8FD20A}"/>
              </a:ext>
            </a:extLst>
          </p:cNvPr>
          <p:cNvSpPr/>
          <p:nvPr/>
        </p:nvSpPr>
        <p:spPr>
          <a:xfrm>
            <a:off x="7724829" y="0"/>
            <a:ext cx="26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http://www.cenco.sld.cu/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A543809-A5F4-4712-8E15-FC1957CE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0" y="411741"/>
            <a:ext cx="4737219" cy="63062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2DFAF0-6592-4CA1-AF7B-B90B444F7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14747"/>
          <a:stretch/>
        </p:blipFill>
        <p:spPr>
          <a:xfrm>
            <a:off x="4388240" y="1228725"/>
            <a:ext cx="2143125" cy="1381125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FF28104-C6A6-470C-A1C0-4DFF191E179F}"/>
              </a:ext>
            </a:extLst>
          </p:cNvPr>
          <p:cNvCxnSpPr/>
          <p:nvPr/>
        </p:nvCxnSpPr>
        <p:spPr>
          <a:xfrm flipH="1">
            <a:off x="4562475" y="2895600"/>
            <a:ext cx="15335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241E637-BAB8-4228-8CEB-1A273AA0A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60" y="542223"/>
            <a:ext cx="5012398" cy="61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FF32D-FA39-47F5-8E61-C9E52448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16" y="242887"/>
            <a:ext cx="7023402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A9D717-0B02-4177-85E9-1E6B6C4F8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1" y="100310"/>
            <a:ext cx="4352925" cy="2324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8102B7-8FDA-4A93-AC99-31F11B2C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26" y="179044"/>
            <a:ext cx="4717600" cy="6499911"/>
          </a:xfrm>
          <a:prstGeom prst="rect">
            <a:avLst/>
          </a:prstGeom>
        </p:spPr>
      </p:pic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06186ECC-B201-4D12-BDEA-5E443A29CDF8}"/>
              </a:ext>
            </a:extLst>
          </p:cNvPr>
          <p:cNvSpPr/>
          <p:nvPr/>
        </p:nvSpPr>
        <p:spPr>
          <a:xfrm rot="10800000">
            <a:off x="8324850" y="990600"/>
            <a:ext cx="1419225" cy="2114550"/>
          </a:xfrm>
          <a:prstGeom prst="accentBorderCallout1">
            <a:avLst>
              <a:gd name="adj1" fmla="val 18750"/>
              <a:gd name="adj2" fmla="val -8333"/>
              <a:gd name="adj3" fmla="val 103041"/>
              <a:gd name="adj4" fmla="val -2893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C9CB59-F105-4273-AA1D-57A9DA93635B}"/>
              </a:ext>
            </a:extLst>
          </p:cNvPr>
          <p:cNvSpPr txBox="1"/>
          <p:nvPr/>
        </p:nvSpPr>
        <p:spPr>
          <a:xfrm>
            <a:off x="10125075" y="685800"/>
            <a:ext cx="20669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Propuesta:</a:t>
            </a:r>
          </a:p>
          <a:p>
            <a:r>
              <a:rPr lang="es-MX" sz="1400" dirty="0"/>
              <a:t>Colocar: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s-MX" sz="1400" dirty="0"/>
              <a:t>Políticas y Procedimientos especificas del servicio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s-MX" sz="1400" dirty="0"/>
              <a:t>Ayudas especificas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D04FA3-4E47-49ED-B427-B27D4DAF8F15}"/>
              </a:ext>
            </a:extLst>
          </p:cNvPr>
          <p:cNvSpPr txBox="1"/>
          <p:nvPr/>
        </p:nvSpPr>
        <p:spPr>
          <a:xfrm>
            <a:off x="10058401" y="3238499"/>
            <a:ext cx="206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Destacar como se ve en este ejemplo las prestaciones adicionales que le corresponda a cada servicio</a:t>
            </a:r>
          </a:p>
          <a:p>
            <a:endParaRPr lang="es-MX" dirty="0"/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75F74005-DC9D-42DD-8C47-68F061B46171}"/>
              </a:ext>
            </a:extLst>
          </p:cNvPr>
          <p:cNvSpPr/>
          <p:nvPr/>
        </p:nvSpPr>
        <p:spPr>
          <a:xfrm rot="10800000">
            <a:off x="8267699" y="3238499"/>
            <a:ext cx="1476373" cy="1381125"/>
          </a:xfrm>
          <a:prstGeom prst="accentBorderCallout1">
            <a:avLst>
              <a:gd name="adj1" fmla="val 18750"/>
              <a:gd name="adj2" fmla="val -8333"/>
              <a:gd name="adj3" fmla="val 82155"/>
              <a:gd name="adj4" fmla="val -22204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8B3899-1683-4F25-9919-FBBEA9E67840}"/>
              </a:ext>
            </a:extLst>
          </p:cNvPr>
          <p:cNvSpPr txBox="1"/>
          <p:nvPr/>
        </p:nvSpPr>
        <p:spPr>
          <a:xfrm>
            <a:off x="1080400" y="2748259"/>
            <a:ext cx="39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Promoción de eventos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C195527-ED84-426B-88EE-25EFF3160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7" t="9491" r="-1"/>
          <a:stretch/>
        </p:blipFill>
        <p:spPr>
          <a:xfrm>
            <a:off x="931896" y="4080995"/>
            <a:ext cx="3355904" cy="2484635"/>
          </a:xfrm>
          <a:prstGeom prst="rect">
            <a:avLst/>
          </a:prstGeom>
        </p:spPr>
      </p:pic>
      <p:sp>
        <p:nvSpPr>
          <p:cNvPr id="19" name="Globo: línea con borde y barra de énfasis 18">
            <a:extLst>
              <a:ext uri="{FF2B5EF4-FFF2-40B4-BE49-F238E27FC236}">
                <a16:creationId xmlns:a16="http://schemas.microsoft.com/office/drawing/2014/main" id="{3FCABDAE-DAA0-4D13-9800-FB60D98CEC4A}"/>
              </a:ext>
            </a:extLst>
          </p:cNvPr>
          <p:cNvSpPr/>
          <p:nvPr/>
        </p:nvSpPr>
        <p:spPr>
          <a:xfrm rot="10800000">
            <a:off x="838199" y="4055327"/>
            <a:ext cx="3543300" cy="2535972"/>
          </a:xfrm>
          <a:prstGeom prst="accentBorderCallout1">
            <a:avLst>
              <a:gd name="adj1" fmla="val 18750"/>
              <a:gd name="adj2" fmla="val -8333"/>
              <a:gd name="adj3" fmla="val 30636"/>
              <a:gd name="adj4" fmla="val -113634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curvada hacia la derecha 19">
            <a:extLst>
              <a:ext uri="{FF2B5EF4-FFF2-40B4-BE49-F238E27FC236}">
                <a16:creationId xmlns:a16="http://schemas.microsoft.com/office/drawing/2014/main" id="{C116D172-34D7-4FB5-BEAF-4B2606288557}"/>
              </a:ext>
            </a:extLst>
          </p:cNvPr>
          <p:cNvSpPr/>
          <p:nvPr/>
        </p:nvSpPr>
        <p:spPr>
          <a:xfrm>
            <a:off x="229113" y="1569271"/>
            <a:ext cx="808594" cy="14098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Flecha: hacia arriba 22">
            <a:extLst>
              <a:ext uri="{FF2B5EF4-FFF2-40B4-BE49-F238E27FC236}">
                <a16:creationId xmlns:a16="http://schemas.microsoft.com/office/drawing/2014/main" id="{7CB68108-85EC-478B-9A2E-357FDDE621FA}"/>
              </a:ext>
            </a:extLst>
          </p:cNvPr>
          <p:cNvSpPr/>
          <p:nvPr/>
        </p:nvSpPr>
        <p:spPr>
          <a:xfrm rot="1660290">
            <a:off x="4666943" y="1136015"/>
            <a:ext cx="169340" cy="2046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54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A803A5-D3FD-4688-8B72-87D8DD2B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0" t="-1466" r="17000" b="1466"/>
          <a:stretch/>
        </p:blipFill>
        <p:spPr>
          <a:xfrm>
            <a:off x="0" y="361949"/>
            <a:ext cx="6468942" cy="58483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BF5C20-22A6-41A0-A10C-F6AFFD51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70" y="438149"/>
            <a:ext cx="5303980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E7F6C0-0D3F-40B9-BECD-4E1118363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3" y="406852"/>
            <a:ext cx="3978323" cy="63463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D20B4E-6595-4D74-A34D-EE9587698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4"/>
          <a:stretch/>
        </p:blipFill>
        <p:spPr>
          <a:xfrm>
            <a:off x="4514850" y="0"/>
            <a:ext cx="7229475" cy="2533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97F8D6-4734-43A0-8B60-61FB7EE1A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6" y="2533650"/>
            <a:ext cx="5062858" cy="4158639"/>
          </a:xfrm>
          <a:prstGeom prst="rect">
            <a:avLst/>
          </a:prstGeom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F4A75C3C-E05C-4FF6-9790-02DFCA1E4EF4}"/>
              </a:ext>
            </a:extLst>
          </p:cNvPr>
          <p:cNvSpPr/>
          <p:nvPr/>
        </p:nvSpPr>
        <p:spPr>
          <a:xfrm rot="10800000">
            <a:off x="6121446" y="2409824"/>
            <a:ext cx="5622877" cy="4343399"/>
          </a:xfrm>
          <a:prstGeom prst="wedgeRoundRectCallout">
            <a:avLst>
              <a:gd name="adj1" fmla="val 24565"/>
              <a:gd name="adj2" fmla="val 71711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14A4EF55-C35E-400F-BA87-780AB7FA7E6A}"/>
              </a:ext>
            </a:extLst>
          </p:cNvPr>
          <p:cNvSpPr/>
          <p:nvPr/>
        </p:nvSpPr>
        <p:spPr>
          <a:xfrm rot="16200000">
            <a:off x="-1108028" y="1381124"/>
            <a:ext cx="6610349" cy="4343399"/>
          </a:xfrm>
          <a:prstGeom prst="wedgeRoundRectCallout">
            <a:avLst>
              <a:gd name="adj1" fmla="val 38254"/>
              <a:gd name="adj2" fmla="val 63816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C8F1CD-8CBE-49E6-BC10-AB34D7F9CA38}"/>
              </a:ext>
            </a:extLst>
          </p:cNvPr>
          <p:cNvSpPr txBox="1"/>
          <p:nvPr/>
        </p:nvSpPr>
        <p:spPr>
          <a:xfrm>
            <a:off x="2197146" y="4151304"/>
            <a:ext cx="263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44 eventos</a:t>
            </a:r>
          </a:p>
          <a:p>
            <a:r>
              <a:rPr lang="es-MX" dirty="0">
                <a:solidFill>
                  <a:srgbClr val="FF0000"/>
                </a:solidFill>
              </a:rPr>
              <a:t>4 335 recursos publicados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3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141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Migración de Sitio Cencomed de Drupal a WordPress</vt:lpstr>
      <vt:lpstr>Centro virtual de convenciones de Salud. Cencomed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Cencomed</dc:creator>
  <cp:lastModifiedBy>Ily</cp:lastModifiedBy>
  <cp:revision>28</cp:revision>
  <dcterms:created xsi:type="dcterms:W3CDTF">2023-04-19T15:10:56Z</dcterms:created>
  <dcterms:modified xsi:type="dcterms:W3CDTF">2023-05-18T19:35:05Z</dcterms:modified>
</cp:coreProperties>
</file>